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7150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ef16434c_0_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ef1643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1a069fac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41a069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41a069fac_0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41a069f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1a069fac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1a069f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1a069fac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1a069f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0de93193_0_6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20de931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2854763eb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2854763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45567" y="542107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25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63575" y="1596725"/>
            <a:ext cx="8113500" cy="3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highlight>
                  <a:schemeClr val="lt1"/>
                </a:highlight>
              </a:rPr>
              <a:t>Approach</a:t>
            </a:r>
            <a:endParaRPr b="1" sz="2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Investigating the relationship between NO</a:t>
            </a:r>
            <a:r>
              <a:rPr baseline="-25000" lang="en" sz="1600">
                <a:solidFill>
                  <a:srgbClr val="000000"/>
                </a:solidFill>
              </a:rPr>
              <a:t>2</a:t>
            </a:r>
            <a:r>
              <a:rPr lang="en" sz="1600">
                <a:solidFill>
                  <a:srgbClr val="000000"/>
                </a:solidFill>
              </a:rPr>
              <a:t> and ship trajectory, based on TROPOMI, U.S. AIS ship data, and ERA5 hourly wind data.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Obtaining various </a:t>
            </a:r>
            <a:r>
              <a:rPr lang="en" sz="1600">
                <a:solidFill>
                  <a:srgbClr val="000000"/>
                </a:solidFill>
              </a:rPr>
              <a:t>parameters</a:t>
            </a:r>
            <a:r>
              <a:rPr lang="en" sz="1600">
                <a:solidFill>
                  <a:srgbClr val="000000"/>
                </a:solidFill>
              </a:rPr>
              <a:t> from the sources provided to find the correlation between them using </a:t>
            </a:r>
            <a:r>
              <a:rPr lang="en" sz="1600">
                <a:solidFill>
                  <a:srgbClr val="000000"/>
                </a:solidFill>
              </a:rPr>
              <a:t>multivariate</a:t>
            </a:r>
            <a:r>
              <a:rPr lang="en" sz="1600">
                <a:solidFill>
                  <a:srgbClr val="000000"/>
                </a:solidFill>
              </a:rPr>
              <a:t> analysis.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Once those </a:t>
            </a:r>
            <a:r>
              <a:rPr lang="en" sz="1600">
                <a:solidFill>
                  <a:srgbClr val="000000"/>
                </a:solidFill>
              </a:rPr>
              <a:t>parameters</a:t>
            </a:r>
            <a:r>
              <a:rPr lang="en" sz="1600">
                <a:solidFill>
                  <a:srgbClr val="000000"/>
                </a:solidFill>
              </a:rPr>
              <a:t> are found, the Neural Network can be trained to check whether  the model is able to learn the complexity between those parameters.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This trained model can then be used to observe the pollutants parameters in other region as well.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3575" y="834425"/>
            <a:ext cx="83583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To observe the correlation between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responsible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for generation of various pollutants e.g, NO</a:t>
            </a:r>
            <a:r>
              <a:rPr baseline="-25000" lang="en" sz="1600">
                <a:latin typeface="Lato"/>
                <a:ea typeface="Lato"/>
                <a:cs typeface="Lato"/>
                <a:sym typeface="Lato"/>
              </a:rPr>
              <a:t>2 </a:t>
            </a:r>
            <a:endParaRPr baseline="-2500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06450" y="5583450"/>
            <a:ext cx="5090700" cy="8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15446" l="23822" r="25273" t="13176"/>
          <a:stretch/>
        </p:blipFill>
        <p:spPr>
          <a:xfrm>
            <a:off x="8197150" y="4759050"/>
            <a:ext cx="836400" cy="83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34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COVID-19 on ship density and NO</a:t>
            </a:r>
            <a:r>
              <a:rPr baseline="-25000" lang="en"/>
              <a:t>2</a:t>
            </a:r>
            <a:endParaRPr baseline="-25000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18668" r="18831" t="0"/>
          <a:stretch/>
        </p:blipFill>
        <p:spPr>
          <a:xfrm>
            <a:off x="247375" y="594600"/>
            <a:ext cx="3798226" cy="50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4324"/>
          <a:stretch/>
        </p:blipFill>
        <p:spPr>
          <a:xfrm>
            <a:off x="4231100" y="689300"/>
            <a:ext cx="4388398" cy="31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231100" y="3883450"/>
            <a:ext cx="44694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ship density near the coast decreased during the pandemic, but increased in the ocean.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most significant different is between 04-15 and 05-15.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Seasonal pattern of ship density: more ships in spring and summer.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466025" y="689300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U.S. Total Ship density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6655" l="7226" r="6020" t="0"/>
          <a:stretch/>
        </p:blipFill>
        <p:spPr>
          <a:xfrm>
            <a:off x="4519697" y="3426875"/>
            <a:ext cx="4098550" cy="22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4906" l="6428" r="0" t="0"/>
          <a:stretch/>
        </p:blipFill>
        <p:spPr>
          <a:xfrm>
            <a:off x="4483950" y="572388"/>
            <a:ext cx="4170051" cy="279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1199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of ships and TROPOMI NO</a:t>
            </a:r>
            <a:r>
              <a:rPr baseline="-25000" lang="en"/>
              <a:t>2</a:t>
            </a:r>
            <a:endParaRPr baseline="-25000"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2723"/>
          <a:stretch/>
        </p:blipFill>
        <p:spPr>
          <a:xfrm>
            <a:off x="35375" y="745200"/>
            <a:ext cx="4291052" cy="28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318000" y="792550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2020-04-29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802025" y="2932900"/>
            <a:ext cx="9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Havana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802025" y="1281100"/>
            <a:ext cx="1612800" cy="777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-2512">
            <a:off x="3414825" y="1798486"/>
            <a:ext cx="12315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1404525" y="2341075"/>
            <a:ext cx="865500" cy="594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rot="1407380">
            <a:off x="2295206" y="3139278"/>
            <a:ext cx="2872252" cy="3864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572000" y="640350"/>
            <a:ext cx="37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high NO</a:t>
            </a:r>
            <a:r>
              <a:rPr b="1"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pixels are ship emission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572000" y="5214250"/>
            <a:ext cx="40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hip emissions are mixed with the city polume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7825" y="3613025"/>
            <a:ext cx="44829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New visualization tool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TROPOMI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+ ERA5 wind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+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AIS data (5 hours before TROPOMI overpass time)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emission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clearly seen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 the “clean” ocean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Coastal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emission can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cover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the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emitted by ships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Clouds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can lead to many missing pixel values (empty squares).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13762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types on NO2 pollution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675" y="928350"/>
            <a:ext cx="6318577" cy="43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0" y="781700"/>
            <a:ext cx="2530048" cy="16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247350" y="86322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872723" y="1172375"/>
            <a:ext cx="105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Florida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41725" y="1422450"/>
            <a:ext cx="406200" cy="338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1407452">
            <a:off x="752494" y="2382823"/>
            <a:ext cx="4175154" cy="3864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5800" y="2968650"/>
            <a:ext cx="26478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“Cargo” type ship can generate larger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pollution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Combing TROPOMI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ship AIS data can give us new view of the ship emission, especially for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different ship types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234800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emission on populated area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1893"/>
          <a:stretch/>
        </p:blipFill>
        <p:spPr>
          <a:xfrm>
            <a:off x="243613" y="1033463"/>
            <a:ext cx="4110075" cy="27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3781"/>
          <a:stretch/>
        </p:blipFill>
        <p:spPr>
          <a:xfrm>
            <a:off x="4398863" y="1059963"/>
            <a:ext cx="4206423" cy="26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122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46514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2019-04-30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2490988" y="1784288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Angeles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4722138" y="138407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Victoria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914988" y="275422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Everett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340800" y="4222975"/>
            <a:ext cx="8379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Because of the COVID-19, the ship emission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partly seen near the populated cities,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such as Los Angeles.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generated by ships over the busy ports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diluted by wind and bring to downwind cities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0" y="539100"/>
            <a:ext cx="9144000" cy="5175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3626775" y="784723"/>
            <a:ext cx="4686899" cy="4684649"/>
            <a:chOff x="2270175" y="1003898"/>
            <a:chExt cx="4686899" cy="4684649"/>
          </a:xfrm>
        </p:grpSpPr>
        <p:pic>
          <p:nvPicPr>
            <p:cNvPr id="144" name="Google Shape;14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0175" y="2564700"/>
              <a:ext cx="4686899" cy="3123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70175" y="1784300"/>
              <a:ext cx="4686899" cy="780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70175" y="1003898"/>
              <a:ext cx="4686797" cy="780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7"/>
          <p:cNvSpPr txBox="1"/>
          <p:nvPr/>
        </p:nvSpPr>
        <p:spPr>
          <a:xfrm>
            <a:off x="512300" y="2468700"/>
            <a:ext cx="286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Please enjoy our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ship visualization tool ;)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983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Multivariate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295775" y="1765000"/>
            <a:ext cx="50907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5329325" y="1086900"/>
            <a:ext cx="35061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temperature and UV concentrated over surface showed a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positive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correlation 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data observations were less when Cloud Fraction (CF) value exceeded 0.6.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concentration were observed to be higher below certain temperatures.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concentrations were observed between specific range of 10m wind especially at low velocity but no correlations were observed.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5" y="1065450"/>
            <a:ext cx="5090700" cy="3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5259200" y="3138000"/>
            <a:ext cx="3646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LIMITATIONS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Most of the NO2 values for CF &gt; 0.85 weren’t present so to account that data, the NO2 concentrations were assumed to be 0.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Only the limited amount of parameters were taken into account to observe the changes in NO2 concentrations.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these observed parameters a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simple neural network was built to determine the complexity which restricted the model performance.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13552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Neural Network Approach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3308000"/>
            <a:ext cx="2870125" cy="1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0" y="1045100"/>
            <a:ext cx="2291600" cy="181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3243175" y="804125"/>
            <a:ext cx="5644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 simple neural network was trained on the parameters based on the observations from multivariate analysis.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 Parameters:&lt;Ship Density, UV-b, wind velocity components, CF&gt;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 Parameters: &lt;NO2 Concentrations&gt;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data accumulation was done for the duration of Dec 2019 to Jun 2020 away from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coastal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region to avoid the NO2 concentration from land.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Model performance was not good due to less consideration of input, missing data values of NO2 and less consideration of optimization.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75" y="3314025"/>
            <a:ext cx="2870125" cy="1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125" y="3314025"/>
            <a:ext cx="2626075" cy="182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